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3B55-7C24-4E47-BC33-D94429A735DD}" type="datetimeFigureOut">
              <a:rPr lang="nl-NL" smtClean="0"/>
              <a:t>24-2-2012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DE8-531F-4D80-990A-60CB6CE66D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10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3B55-7C24-4E47-BC33-D94429A735DD}" type="datetimeFigureOut">
              <a:rPr lang="nl-NL" smtClean="0"/>
              <a:t>24-2-2012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DE8-531F-4D80-990A-60CB6CE66D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16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3B55-7C24-4E47-BC33-D94429A735DD}" type="datetimeFigureOut">
              <a:rPr lang="nl-NL" smtClean="0"/>
              <a:t>24-2-2012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DE8-531F-4D80-990A-60CB6CE66D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33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3B55-7C24-4E47-BC33-D94429A735DD}" type="datetimeFigureOut">
              <a:rPr lang="nl-NL" smtClean="0"/>
              <a:t>24-2-2012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DE8-531F-4D80-990A-60CB6CE66D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2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3B55-7C24-4E47-BC33-D94429A735DD}" type="datetimeFigureOut">
              <a:rPr lang="nl-NL" smtClean="0"/>
              <a:t>24-2-2012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DE8-531F-4D80-990A-60CB6CE66D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42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3B55-7C24-4E47-BC33-D94429A735DD}" type="datetimeFigureOut">
              <a:rPr lang="nl-NL" smtClean="0"/>
              <a:t>24-2-2012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DE8-531F-4D80-990A-60CB6CE66D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70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3B55-7C24-4E47-BC33-D94429A735DD}" type="datetimeFigureOut">
              <a:rPr lang="nl-NL" smtClean="0"/>
              <a:t>24-2-2012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DE8-531F-4D80-990A-60CB6CE66D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47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3B55-7C24-4E47-BC33-D94429A735DD}" type="datetimeFigureOut">
              <a:rPr lang="nl-NL" smtClean="0"/>
              <a:t>24-2-2012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DE8-531F-4D80-990A-60CB6CE66D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5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3B55-7C24-4E47-BC33-D94429A735DD}" type="datetimeFigureOut">
              <a:rPr lang="nl-NL" smtClean="0"/>
              <a:t>24-2-2012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DE8-531F-4D80-990A-60CB6CE66D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4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3B55-7C24-4E47-BC33-D94429A735DD}" type="datetimeFigureOut">
              <a:rPr lang="nl-NL" smtClean="0"/>
              <a:t>24-2-2012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DE8-531F-4D80-990A-60CB6CE66D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39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3B55-7C24-4E47-BC33-D94429A735DD}" type="datetimeFigureOut">
              <a:rPr lang="nl-NL" smtClean="0"/>
              <a:t>24-2-2012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DE8-531F-4D80-990A-60CB6CE66D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94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13B55-7C24-4E47-BC33-D94429A735DD}" type="datetimeFigureOut">
              <a:rPr lang="nl-NL" smtClean="0"/>
              <a:t>24-2-2012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79DE8-531F-4D80-990A-60CB6CE66D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0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sweden.com/zwed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.s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webus.se/" TargetMode="External"/><Relationship Id="rId5" Type="http://schemas.openxmlformats.org/officeDocument/2006/relationships/hyperlink" Target="http://www.sas.se/" TargetMode="External"/><Relationship Id="rId4" Type="http://schemas.openxmlformats.org/officeDocument/2006/relationships/hyperlink" Target="http://www.svenskabuss.s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096305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96552" y="2693987"/>
            <a:ext cx="7772400" cy="1470025"/>
          </a:xfrm>
        </p:spPr>
        <p:txBody>
          <a:bodyPr>
            <a:normAutofit/>
          </a:bodyPr>
          <a:lstStyle/>
          <a:p>
            <a:r>
              <a:rPr lang="nl-NL" sz="6000" dirty="0" smtClean="0"/>
              <a:t>Sweden</a:t>
            </a:r>
            <a:endParaRPr lang="nl-NL" sz="6000" dirty="0"/>
          </a:p>
        </p:txBody>
      </p:sp>
      <p:sp>
        <p:nvSpPr>
          <p:cNvPr id="5" name="Tekstvak 4"/>
          <p:cNvSpPr txBox="1"/>
          <p:nvPr/>
        </p:nvSpPr>
        <p:spPr>
          <a:xfrm>
            <a:off x="5364088" y="6095037"/>
            <a:ext cx="370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dirty="0" smtClean="0"/>
              <a:t>28-02-2012, Nijmegen</a:t>
            </a:r>
          </a:p>
          <a:p>
            <a:pPr algn="r"/>
            <a:r>
              <a:rPr lang="nl-NL" dirty="0" smtClean="0"/>
              <a:t>Johan </a:t>
            </a:r>
            <a:r>
              <a:rPr lang="nl-NL" dirty="0" err="1" smtClean="0"/>
              <a:t>Svedberg</a:t>
            </a:r>
            <a:r>
              <a:rPr lang="nl-NL" dirty="0" smtClean="0"/>
              <a:t> &amp; </a:t>
            </a:r>
            <a:r>
              <a:rPr lang="nl-NL" dirty="0" err="1" smtClean="0"/>
              <a:t>Ulrika</a:t>
            </a:r>
            <a:r>
              <a:rPr lang="nl-NL" dirty="0" smtClean="0"/>
              <a:t> </a:t>
            </a:r>
            <a:r>
              <a:rPr lang="nl-NL" dirty="0" err="1" smtClean="0"/>
              <a:t>Ehrenstråhle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80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50" y="0"/>
            <a:ext cx="10961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3075057"/>
            <a:ext cx="5909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smtClean="0"/>
              <a:t>Sweden </a:t>
            </a:r>
            <a:r>
              <a:rPr lang="nl-NL" sz="4000" b="1" dirty="0"/>
              <a:t>&amp;</a:t>
            </a:r>
            <a:r>
              <a:rPr lang="nl-NL" sz="4000" b="1" dirty="0" smtClean="0"/>
              <a:t> the Netherlands</a:t>
            </a:r>
            <a:endParaRPr lang="nl-NL" sz="4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4580299" y="1844824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Space</a:t>
            </a:r>
            <a:endParaRPr lang="nl-NL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4207738" y="404664"/>
            <a:ext cx="418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/>
              <a:t>Migration 2000-2011</a:t>
            </a:r>
            <a:endParaRPr lang="nl-NL" sz="36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7020271" y="1830015"/>
            <a:ext cx="118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err="1" smtClean="0"/>
              <a:t>Work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4338245" y="1272760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700-1200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6835061" y="1260048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500-600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-43608" y="620688"/>
            <a:ext cx="144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/>
              <a:t>Monarchy</a:t>
            </a:r>
            <a:endParaRPr lang="nl-NL" sz="2400" dirty="0"/>
          </a:p>
        </p:txBody>
      </p:sp>
      <p:sp>
        <p:nvSpPr>
          <p:cNvPr id="13" name="Tekstvak 12"/>
          <p:cNvSpPr txBox="1"/>
          <p:nvPr/>
        </p:nvSpPr>
        <p:spPr>
          <a:xfrm>
            <a:off x="5636" y="4462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u="sng" dirty="0" smtClean="0"/>
              <a:t>1614</a:t>
            </a:r>
            <a:endParaRPr lang="nl-NL" sz="3600" b="1" u="sng" dirty="0"/>
          </a:p>
        </p:txBody>
      </p:sp>
      <p:sp>
        <p:nvSpPr>
          <p:cNvPr id="14" name="Tekstvak 13"/>
          <p:cNvSpPr txBox="1"/>
          <p:nvPr/>
        </p:nvSpPr>
        <p:spPr>
          <a:xfrm>
            <a:off x="-36512" y="980728"/>
            <a:ext cx="26079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Queen Beatrix </a:t>
            </a:r>
            <a:r>
              <a:rPr lang="nl-NL" dirty="0" smtClean="0"/>
              <a:t>–</a:t>
            </a:r>
          </a:p>
          <a:p>
            <a:r>
              <a:rPr lang="nl-NL" dirty="0" smtClean="0"/>
              <a:t>King </a:t>
            </a:r>
            <a:r>
              <a:rPr lang="nl-NL" smtClean="0"/>
              <a:t>Carl XVI Gustav</a:t>
            </a:r>
            <a:endParaRPr lang="nl-NL" dirty="0" smtClean="0"/>
          </a:p>
          <a:p>
            <a:r>
              <a:rPr lang="nl-NL" dirty="0" err="1" smtClean="0"/>
              <a:t>Crown</a:t>
            </a:r>
            <a:r>
              <a:rPr lang="nl-NL" dirty="0" smtClean="0"/>
              <a:t> Princess Victoria – </a:t>
            </a:r>
          </a:p>
          <a:p>
            <a:r>
              <a:rPr lang="nl-NL" dirty="0" err="1" smtClean="0"/>
              <a:t>Crown</a:t>
            </a:r>
            <a:r>
              <a:rPr lang="nl-NL" dirty="0" smtClean="0"/>
              <a:t> Prince</a:t>
            </a:r>
          </a:p>
          <a:p>
            <a:r>
              <a:rPr lang="nl-NL" dirty="0" smtClean="0"/>
              <a:t>Willem Alexander</a:t>
            </a:r>
          </a:p>
          <a:p>
            <a:r>
              <a:rPr lang="nl-NL" dirty="0" smtClean="0"/>
              <a:t>&amp; Princess Amalia</a:t>
            </a:r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98" y="4365103"/>
            <a:ext cx="1578787" cy="150588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62" y="4976393"/>
            <a:ext cx="1192788" cy="1789182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" y="4128014"/>
            <a:ext cx="1182021" cy="1182021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5650"/>
            <a:ext cx="2172072" cy="144877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000" y="5501986"/>
            <a:ext cx="1794091" cy="1202011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-97801" y="4976393"/>
            <a:ext cx="2003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err="1" smtClean="0"/>
              <a:t>Tourism</a:t>
            </a:r>
            <a:r>
              <a:rPr lang="nl-NL" sz="4000" dirty="0" smtClean="0"/>
              <a:t>!</a:t>
            </a:r>
            <a:endParaRPr lang="nl-NL" sz="4000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62" y="4215380"/>
            <a:ext cx="1961232" cy="121898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14" y="4934607"/>
            <a:ext cx="916464" cy="63527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13" y="5594160"/>
            <a:ext cx="1786284" cy="1203509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05" y="5684279"/>
            <a:ext cx="1439605" cy="10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  <p:bldP spid="13" grpId="0"/>
      <p:bldP spid="14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50" y="0"/>
            <a:ext cx="10961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87624" y="3042400"/>
            <a:ext cx="4177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smtClean="0"/>
              <a:t>“ Do’s </a:t>
            </a:r>
            <a:r>
              <a:rPr lang="nl-NL" sz="4000" b="1" dirty="0" err="1" smtClean="0"/>
              <a:t>and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Dont’s</a:t>
            </a:r>
            <a:r>
              <a:rPr lang="nl-NL" sz="4000" b="1" dirty="0" smtClean="0"/>
              <a:t> ”</a:t>
            </a:r>
            <a:endParaRPr lang="nl-NL" sz="4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3995936" y="348336"/>
            <a:ext cx="48125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In the </a:t>
            </a:r>
            <a:r>
              <a:rPr lang="nl-NL" sz="3200" b="1" dirty="0" err="1" smtClean="0"/>
              <a:t>escalator</a:t>
            </a:r>
            <a:r>
              <a:rPr lang="nl-NL" sz="3200" b="1" dirty="0" smtClean="0"/>
              <a:t>:</a:t>
            </a:r>
          </a:p>
          <a:p>
            <a:r>
              <a:rPr lang="nl-NL" sz="3200" b="1" dirty="0" smtClean="0"/>
              <a:t>‘’Rechts staan</a:t>
            </a:r>
            <a:r>
              <a:rPr lang="nl-NL" sz="3200" b="1" dirty="0"/>
              <a:t> </a:t>
            </a:r>
            <a:r>
              <a:rPr lang="nl-NL" sz="3200" b="1" dirty="0" smtClean="0"/>
              <a:t>- Links </a:t>
            </a:r>
            <a:r>
              <a:rPr lang="nl-NL" sz="3200" b="1" dirty="0"/>
              <a:t>g</a:t>
            </a:r>
            <a:r>
              <a:rPr lang="nl-NL" sz="3200" b="1" dirty="0" smtClean="0"/>
              <a:t>aan’’</a:t>
            </a:r>
            <a:endParaRPr lang="nl-NL" sz="32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467544" y="908720"/>
            <a:ext cx="128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err="1" smtClean="0"/>
              <a:t>Tack</a:t>
            </a:r>
            <a:r>
              <a:rPr lang="nl-NL" sz="4000" b="1" dirty="0"/>
              <a:t>!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132760" y="4293096"/>
            <a:ext cx="3038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smtClean="0"/>
              <a:t>Private Space</a:t>
            </a:r>
            <a:endParaRPr lang="nl-NL" sz="4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450104" y="4509120"/>
            <a:ext cx="170110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 smtClean="0"/>
              <a:t>Alcohol,</a:t>
            </a:r>
          </a:p>
          <a:p>
            <a:pPr algn="ctr"/>
            <a:r>
              <a:rPr lang="nl-NL" sz="3200" b="1" dirty="0" smtClean="0"/>
              <a:t>smoking</a:t>
            </a:r>
          </a:p>
          <a:p>
            <a:pPr algn="ctr"/>
            <a:r>
              <a:rPr lang="nl-NL" sz="3200" b="1" dirty="0" smtClean="0"/>
              <a:t>&amp;</a:t>
            </a:r>
          </a:p>
          <a:p>
            <a:pPr algn="ctr"/>
            <a:r>
              <a:rPr lang="nl-NL" sz="3200" b="1" dirty="0" smtClean="0"/>
              <a:t>Drug </a:t>
            </a:r>
            <a:r>
              <a:rPr lang="nl-NL" sz="3200" b="1" dirty="0" err="1" smtClean="0"/>
              <a:t>law</a:t>
            </a:r>
            <a:endParaRPr lang="nl-NL" sz="32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228078" y="1887648"/>
            <a:ext cx="1886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Littering!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>
            <a:off x="5076056" y="5318867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112</a:t>
            </a:r>
            <a:endParaRPr lang="nl-NL" sz="4000" dirty="0"/>
          </a:p>
        </p:txBody>
      </p:sp>
      <p:sp>
        <p:nvSpPr>
          <p:cNvPr id="10" name="Tekstvak 9"/>
          <p:cNvSpPr txBox="1"/>
          <p:nvPr/>
        </p:nvSpPr>
        <p:spPr>
          <a:xfrm>
            <a:off x="7524328" y="5540171"/>
            <a:ext cx="904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u="sng" dirty="0" smtClean="0"/>
              <a:t>ICE</a:t>
            </a:r>
            <a:endParaRPr lang="nl-NL" sz="4400" u="sng" dirty="0"/>
          </a:p>
        </p:txBody>
      </p:sp>
    </p:spTree>
    <p:extLst>
      <p:ext uri="{BB962C8B-B14F-4D97-AF65-F5344CB8AC3E}">
        <p14:creationId xmlns:p14="http://schemas.microsoft.com/office/powerpoint/2010/main" val="39257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50" y="0"/>
            <a:ext cx="10961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99760" y="3013501"/>
            <a:ext cx="8220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800" dirty="0" smtClean="0">
                <a:hlinkClick r:id="rId3"/>
              </a:rPr>
              <a:t>www.visitsweden.com/zweden</a:t>
            </a:r>
            <a:r>
              <a:rPr lang="nl-NL" sz="4800" dirty="0" smtClean="0"/>
              <a:t> 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56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4985" y="-3843808"/>
            <a:ext cx="14847401" cy="1070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989856"/>
            <a:ext cx="8229600" cy="1143000"/>
          </a:xfrm>
        </p:spPr>
        <p:txBody>
          <a:bodyPr>
            <a:normAutofit/>
          </a:bodyPr>
          <a:lstStyle/>
          <a:p>
            <a:r>
              <a:rPr lang="nl-NL" sz="5400" dirty="0" smtClean="0"/>
              <a:t>Agenda</a:t>
            </a:r>
            <a:endParaRPr lang="nl-NL" sz="5400" dirty="0"/>
          </a:p>
        </p:txBody>
      </p:sp>
      <p:sp>
        <p:nvSpPr>
          <p:cNvPr id="3" name="Tekstvak 2"/>
          <p:cNvSpPr txBox="1"/>
          <p:nvPr/>
        </p:nvSpPr>
        <p:spPr>
          <a:xfrm>
            <a:off x="2699792" y="2637487"/>
            <a:ext cx="6912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- </a:t>
            </a:r>
            <a:r>
              <a:rPr lang="nl-NL" sz="3200" dirty="0" err="1" smtClean="0"/>
              <a:t>Typical</a:t>
            </a:r>
            <a:r>
              <a:rPr lang="nl-NL" sz="3200" dirty="0" smtClean="0"/>
              <a:t> </a:t>
            </a:r>
            <a:r>
              <a:rPr lang="nl-NL" sz="3200" dirty="0" err="1" smtClean="0"/>
              <a:t>Swedish</a:t>
            </a:r>
            <a:endParaRPr lang="nl-NL" sz="3200" dirty="0" smtClean="0"/>
          </a:p>
          <a:p>
            <a:r>
              <a:rPr lang="nl-NL" sz="3200" dirty="0" smtClean="0"/>
              <a:t>- Nature &amp; </a:t>
            </a:r>
            <a:r>
              <a:rPr lang="nl-NL" sz="3200" dirty="0" err="1" smtClean="0"/>
              <a:t>Climate</a:t>
            </a:r>
            <a:endParaRPr lang="nl-NL" sz="3200" dirty="0" smtClean="0"/>
          </a:p>
          <a:p>
            <a:r>
              <a:rPr lang="nl-NL" sz="3200" dirty="0" smtClean="0"/>
              <a:t>- Food, Culture &amp; Language</a:t>
            </a:r>
          </a:p>
          <a:p>
            <a:r>
              <a:rPr lang="nl-NL" sz="3200" dirty="0" smtClean="0"/>
              <a:t>- Travel </a:t>
            </a:r>
            <a:r>
              <a:rPr lang="nl-NL" sz="3200" dirty="0" err="1"/>
              <a:t>W</a:t>
            </a:r>
            <a:r>
              <a:rPr lang="nl-NL" sz="3200" dirty="0" err="1" smtClean="0"/>
              <a:t>ithin</a:t>
            </a:r>
            <a:r>
              <a:rPr lang="nl-NL" sz="3200" dirty="0" smtClean="0"/>
              <a:t> Sweden</a:t>
            </a:r>
          </a:p>
          <a:p>
            <a:r>
              <a:rPr lang="nl-NL" sz="3200" dirty="0" smtClean="0"/>
              <a:t>- </a:t>
            </a:r>
            <a:r>
              <a:rPr lang="nl-NL" sz="3200" dirty="0" err="1" smtClean="0"/>
              <a:t>Education</a:t>
            </a:r>
            <a:endParaRPr lang="nl-NL" sz="3200" dirty="0" smtClean="0"/>
          </a:p>
          <a:p>
            <a:r>
              <a:rPr lang="nl-NL" sz="3200" dirty="0" smtClean="0"/>
              <a:t>- </a:t>
            </a:r>
            <a:r>
              <a:rPr lang="nl-NL" sz="3200" dirty="0" err="1" smtClean="0"/>
              <a:t>Swedish</a:t>
            </a:r>
            <a:r>
              <a:rPr lang="nl-NL" sz="3200" dirty="0" smtClean="0"/>
              <a:t> Student Life</a:t>
            </a:r>
          </a:p>
          <a:p>
            <a:r>
              <a:rPr lang="nl-NL" sz="3200" dirty="0" smtClean="0"/>
              <a:t>- </a:t>
            </a:r>
            <a:r>
              <a:rPr lang="nl-NL" sz="3200" dirty="0" err="1" smtClean="0"/>
              <a:t>What</a:t>
            </a:r>
            <a:r>
              <a:rPr lang="nl-NL" sz="3200" dirty="0" smtClean="0"/>
              <a:t> </a:t>
            </a:r>
            <a:r>
              <a:rPr lang="nl-NL" sz="3200" dirty="0" err="1"/>
              <a:t>D</a:t>
            </a:r>
            <a:r>
              <a:rPr lang="nl-NL" sz="3200" dirty="0" err="1" smtClean="0"/>
              <a:t>iffers</a:t>
            </a:r>
            <a:r>
              <a:rPr lang="nl-NL" sz="3200" dirty="0" smtClean="0"/>
              <a:t> </a:t>
            </a:r>
            <a:r>
              <a:rPr lang="nl-NL" sz="3200" dirty="0" err="1"/>
              <a:t>F</a:t>
            </a:r>
            <a:r>
              <a:rPr lang="nl-NL" sz="3200" dirty="0" err="1" smtClean="0"/>
              <a:t>rom</a:t>
            </a:r>
            <a:r>
              <a:rPr lang="nl-NL" sz="3200" dirty="0" smtClean="0"/>
              <a:t> Netherlands?</a:t>
            </a:r>
          </a:p>
          <a:p>
            <a:r>
              <a:rPr lang="nl-NL" sz="3200" dirty="0" smtClean="0"/>
              <a:t>- ‘’Do’s </a:t>
            </a:r>
            <a:r>
              <a:rPr lang="nl-NL" sz="3200" dirty="0" err="1" smtClean="0"/>
              <a:t>and</a:t>
            </a:r>
            <a:r>
              <a:rPr lang="nl-NL" sz="3200" dirty="0" smtClean="0"/>
              <a:t> </a:t>
            </a:r>
            <a:r>
              <a:rPr lang="nl-NL" sz="3200" dirty="0" err="1" smtClean="0"/>
              <a:t>Dont’s</a:t>
            </a:r>
            <a:r>
              <a:rPr lang="nl-NL" sz="3200" dirty="0" smtClean="0"/>
              <a:t>’’</a:t>
            </a:r>
          </a:p>
        </p:txBody>
      </p:sp>
    </p:spTree>
    <p:extLst>
      <p:ext uri="{BB962C8B-B14F-4D97-AF65-F5344CB8AC3E}">
        <p14:creationId xmlns:p14="http://schemas.microsoft.com/office/powerpoint/2010/main" val="31300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50" y="0"/>
            <a:ext cx="10961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331640" y="3075057"/>
            <a:ext cx="3768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err="1" smtClean="0"/>
              <a:t>Typical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Swedish</a:t>
            </a:r>
            <a:r>
              <a:rPr lang="nl-NL" sz="4000" b="1" dirty="0"/>
              <a:t>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84" y="2958063"/>
            <a:ext cx="1649760" cy="164976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988000" cy="974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294" y="3976329"/>
            <a:ext cx="3654177" cy="21763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44" y="1121455"/>
            <a:ext cx="1968500" cy="19304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09" y="224700"/>
            <a:ext cx="1793510" cy="17935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8" y="1484784"/>
            <a:ext cx="1676400" cy="111861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97152"/>
            <a:ext cx="4643611" cy="183674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04664"/>
            <a:ext cx="1664712" cy="24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50" y="0"/>
            <a:ext cx="10961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3075057"/>
            <a:ext cx="498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err="1" smtClean="0"/>
              <a:t>Four</a:t>
            </a:r>
            <a:r>
              <a:rPr lang="nl-NL" sz="4000" b="1" dirty="0" smtClean="0"/>
              <a:t> Different </a:t>
            </a:r>
            <a:r>
              <a:rPr lang="nl-NL" sz="4000" b="1" dirty="0" err="1"/>
              <a:t>S</a:t>
            </a:r>
            <a:r>
              <a:rPr lang="nl-NL" sz="4000" b="1" dirty="0" err="1" smtClean="0"/>
              <a:t>easons</a:t>
            </a:r>
            <a:endParaRPr lang="nl-NL" sz="40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70" y="0"/>
            <a:ext cx="3963798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2651787" cy="19888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42538"/>
            <a:ext cx="3491880" cy="261891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9080"/>
            <a:ext cx="2843808" cy="213285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07" y="476672"/>
            <a:ext cx="316835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50" y="0"/>
            <a:ext cx="10961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619672" y="3047685"/>
            <a:ext cx="339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smtClean="0"/>
              <a:t>Food &amp; Culture</a:t>
            </a:r>
            <a:endParaRPr lang="nl-NL" sz="40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8" y="260648"/>
            <a:ext cx="2023548" cy="26980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61" y="3690504"/>
            <a:ext cx="2110381" cy="28348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8" y="3816424"/>
            <a:ext cx="4572000" cy="3429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-843361"/>
            <a:ext cx="2845357" cy="381500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88" y="208657"/>
            <a:ext cx="1328936" cy="13289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62" y="4972924"/>
            <a:ext cx="1333326" cy="17877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05360"/>
            <a:ext cx="1524000" cy="140512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69" y="736555"/>
            <a:ext cx="1587500" cy="17462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95" y="1738979"/>
            <a:ext cx="1032054" cy="126085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19" y="2813043"/>
            <a:ext cx="2194228" cy="219422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059506"/>
            <a:ext cx="1731727" cy="27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1035496"/>
            <a:ext cx="12156419" cy="835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 flipH="1">
            <a:off x="4072146" y="548680"/>
            <a:ext cx="507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Travel </a:t>
            </a:r>
            <a:r>
              <a:rPr lang="nl-NL" sz="4000" b="1" dirty="0" err="1"/>
              <a:t>W</a:t>
            </a:r>
            <a:r>
              <a:rPr lang="nl-NL" sz="4000" b="1" dirty="0" err="1" smtClean="0"/>
              <a:t>ithin</a:t>
            </a:r>
            <a:r>
              <a:rPr lang="nl-NL" sz="4000" b="1" dirty="0" smtClean="0"/>
              <a:t> Sweden</a:t>
            </a:r>
            <a:endParaRPr lang="nl-NL" sz="4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35496" y="2190923"/>
            <a:ext cx="932704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             </a:t>
            </a:r>
            <a:r>
              <a:rPr lang="nl-NL" sz="4000" dirty="0" err="1" smtClean="0"/>
              <a:t>Useful</a:t>
            </a:r>
            <a:r>
              <a:rPr lang="nl-NL" sz="4000" dirty="0" smtClean="0"/>
              <a:t> websites:</a:t>
            </a:r>
          </a:p>
          <a:p>
            <a:r>
              <a:rPr lang="nl-NL" sz="3200" dirty="0" smtClean="0">
                <a:hlinkClick r:id="rId3"/>
              </a:rPr>
              <a:t>www.sj.se</a:t>
            </a:r>
            <a:r>
              <a:rPr lang="nl-NL" sz="3200" dirty="0" smtClean="0"/>
              <a:t> (train)                   </a:t>
            </a:r>
            <a:r>
              <a:rPr lang="nl-NL" sz="3200" dirty="0" smtClean="0">
                <a:hlinkClick r:id="rId4"/>
              </a:rPr>
              <a:t>www.svenskabuss.se</a:t>
            </a:r>
            <a:r>
              <a:rPr lang="nl-NL" sz="3200" dirty="0" smtClean="0"/>
              <a:t> (bus)</a:t>
            </a:r>
          </a:p>
          <a:p>
            <a:r>
              <a:rPr lang="nl-NL" sz="3200" dirty="0" smtClean="0">
                <a:hlinkClick r:id="rId5"/>
              </a:rPr>
              <a:t>www.sas.se</a:t>
            </a:r>
            <a:r>
              <a:rPr lang="nl-NL" sz="3200" dirty="0" smtClean="0"/>
              <a:t> (</a:t>
            </a:r>
            <a:r>
              <a:rPr lang="nl-NL" sz="3200" dirty="0" err="1" smtClean="0"/>
              <a:t>airplane</a:t>
            </a:r>
            <a:r>
              <a:rPr lang="nl-NL" sz="3200" dirty="0" smtClean="0"/>
              <a:t>)	         </a:t>
            </a:r>
            <a:r>
              <a:rPr lang="nl-NL" sz="3200" dirty="0" smtClean="0">
                <a:hlinkClick r:id="rId6"/>
              </a:rPr>
              <a:t>www.swebus.se</a:t>
            </a:r>
            <a:r>
              <a:rPr lang="nl-NL" sz="3200" dirty="0" smtClean="0"/>
              <a:t> (bus)</a:t>
            </a:r>
          </a:p>
          <a:p>
            <a:endParaRPr lang="nl-NL" sz="32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15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50" y="0"/>
            <a:ext cx="10961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123728" y="3075057"/>
            <a:ext cx="219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smtClean="0"/>
              <a:t>Language</a:t>
            </a:r>
            <a:endParaRPr lang="nl-NL" sz="4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07504" y="860519"/>
            <a:ext cx="2279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dirty="0" smtClean="0"/>
              <a:t>Å Ä Ö</a:t>
            </a:r>
            <a:endParaRPr lang="nl-NL" sz="7200" dirty="0"/>
          </a:p>
        </p:txBody>
      </p:sp>
      <p:sp>
        <p:nvSpPr>
          <p:cNvPr id="4" name="Tekstvak 3"/>
          <p:cNvSpPr txBox="1"/>
          <p:nvPr/>
        </p:nvSpPr>
        <p:spPr>
          <a:xfrm>
            <a:off x="4499992" y="610695"/>
            <a:ext cx="2605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 err="1" smtClean="0"/>
              <a:t>Germanic</a:t>
            </a:r>
            <a:endParaRPr lang="nl-NL" sz="4800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4322663" y="4509120"/>
            <a:ext cx="436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9,4 </a:t>
            </a:r>
            <a:r>
              <a:rPr lang="nl-NL" sz="3600" dirty="0" err="1" smtClean="0"/>
              <a:t>millions</a:t>
            </a:r>
            <a:r>
              <a:rPr lang="nl-NL" sz="3600" dirty="0" smtClean="0"/>
              <a:t> in Sweden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009284" y="5192977"/>
            <a:ext cx="488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1 </a:t>
            </a:r>
            <a:r>
              <a:rPr lang="nl-NL" sz="3600" dirty="0" err="1" smtClean="0"/>
              <a:t>million</a:t>
            </a:r>
            <a:r>
              <a:rPr lang="nl-NL" sz="3600" dirty="0" smtClean="0"/>
              <a:t> </a:t>
            </a:r>
            <a:r>
              <a:rPr lang="nl-NL" sz="3600" dirty="0" err="1" smtClean="0"/>
              <a:t>outside</a:t>
            </a:r>
            <a:r>
              <a:rPr lang="nl-NL" sz="3600" dirty="0" smtClean="0"/>
              <a:t> Sweden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>
            <a:off x="7025454" y="1445140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 smtClean="0"/>
              <a:t>Dialects</a:t>
            </a:r>
            <a:endParaRPr lang="nl-NL" sz="32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4716016" y="2104458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Standard </a:t>
            </a:r>
            <a:r>
              <a:rPr lang="nl-NL" sz="3200" dirty="0" err="1" smtClean="0"/>
              <a:t>Swedish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251520" y="4581128"/>
            <a:ext cx="21711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- </a:t>
            </a:r>
            <a:r>
              <a:rPr lang="nl-NL" dirty="0" err="1" smtClean="0"/>
              <a:t>Finnish</a:t>
            </a:r>
            <a:endParaRPr lang="nl-NL" dirty="0" smtClean="0"/>
          </a:p>
          <a:p>
            <a:r>
              <a:rPr lang="nl-NL" dirty="0" smtClean="0"/>
              <a:t>- Romani </a:t>
            </a:r>
            <a:r>
              <a:rPr lang="nl-NL" dirty="0" err="1" smtClean="0"/>
              <a:t>Chib</a:t>
            </a:r>
            <a:endParaRPr lang="nl-NL" dirty="0" smtClean="0"/>
          </a:p>
          <a:p>
            <a:r>
              <a:rPr lang="nl-NL" dirty="0" smtClean="0"/>
              <a:t>- </a:t>
            </a:r>
            <a:r>
              <a:rPr lang="nl-NL" dirty="0" err="1" smtClean="0"/>
              <a:t>Yiddish</a:t>
            </a:r>
            <a:endParaRPr lang="nl-NL" dirty="0" smtClean="0"/>
          </a:p>
          <a:p>
            <a:r>
              <a:rPr lang="nl-NL" dirty="0" smtClean="0"/>
              <a:t>- </a:t>
            </a:r>
            <a:r>
              <a:rPr lang="nl-NL" dirty="0" err="1" smtClean="0"/>
              <a:t>Samish</a:t>
            </a:r>
            <a:endParaRPr lang="nl-NL" dirty="0" smtClean="0"/>
          </a:p>
          <a:p>
            <a:r>
              <a:rPr lang="nl-NL" dirty="0" smtClean="0"/>
              <a:t>- </a:t>
            </a:r>
            <a:r>
              <a:rPr lang="nl-NL" dirty="0" err="1" smtClean="0"/>
              <a:t>Meankieli</a:t>
            </a:r>
            <a:r>
              <a:rPr lang="nl-NL" dirty="0" smtClean="0"/>
              <a:t> (</a:t>
            </a:r>
            <a:r>
              <a:rPr lang="nl-NL" dirty="0" err="1" smtClean="0"/>
              <a:t>Tornedal</a:t>
            </a:r>
            <a:endParaRPr lang="nl-NL" dirty="0"/>
          </a:p>
          <a:p>
            <a:r>
              <a:rPr lang="nl-NL" dirty="0" err="1" smtClean="0"/>
              <a:t>Finnish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69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50" y="0"/>
            <a:ext cx="10961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979712" y="3075057"/>
            <a:ext cx="2294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err="1" smtClean="0"/>
              <a:t>Education</a:t>
            </a:r>
            <a:endParaRPr lang="nl-NL" sz="4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4082376" y="4319225"/>
            <a:ext cx="44500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3200" dirty="0" smtClean="0"/>
              <a:t>0an (</a:t>
            </a:r>
            <a:r>
              <a:rPr lang="nl-NL" sz="3200" dirty="0" err="1" smtClean="0"/>
              <a:t>age</a:t>
            </a:r>
            <a:r>
              <a:rPr lang="nl-NL" sz="3200" dirty="0" smtClean="0"/>
              <a:t> 6)</a:t>
            </a:r>
          </a:p>
          <a:p>
            <a:pPr marL="285750" indent="-285750">
              <a:buFontTx/>
              <a:buChar char="-"/>
            </a:pPr>
            <a:r>
              <a:rPr lang="nl-NL" sz="3200" dirty="0" smtClean="0"/>
              <a:t>1-9th </a:t>
            </a:r>
            <a:r>
              <a:rPr lang="nl-NL" sz="3200" dirty="0" err="1" smtClean="0"/>
              <a:t>grade</a:t>
            </a:r>
            <a:r>
              <a:rPr lang="nl-NL" sz="3200" dirty="0" smtClean="0"/>
              <a:t> </a:t>
            </a:r>
            <a:r>
              <a:rPr lang="nl-NL" sz="3200" dirty="0" err="1" smtClean="0"/>
              <a:t>compulsory</a:t>
            </a:r>
            <a:endParaRPr lang="nl-NL" sz="3200" dirty="0"/>
          </a:p>
          <a:p>
            <a:r>
              <a:rPr lang="nl-NL" sz="3200" dirty="0" smtClean="0"/>
              <a:t>(</a:t>
            </a:r>
            <a:r>
              <a:rPr lang="nl-NL" sz="3200" dirty="0" err="1" smtClean="0"/>
              <a:t>age</a:t>
            </a:r>
            <a:r>
              <a:rPr lang="nl-NL" sz="3200" dirty="0" smtClean="0"/>
              <a:t> 7-16)</a:t>
            </a:r>
          </a:p>
          <a:p>
            <a:pPr marL="285750" indent="-285750">
              <a:buFontTx/>
              <a:buChar char="-"/>
            </a:pPr>
            <a:r>
              <a:rPr lang="nl-NL" sz="3200" dirty="0" smtClean="0"/>
              <a:t>High School (</a:t>
            </a:r>
            <a:r>
              <a:rPr lang="nl-NL" sz="3200" dirty="0" err="1" smtClean="0"/>
              <a:t>age</a:t>
            </a:r>
            <a:r>
              <a:rPr lang="nl-NL" sz="3200" dirty="0" smtClean="0"/>
              <a:t> 17-19)</a:t>
            </a:r>
            <a:endParaRPr lang="nl-NL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251520" y="5057888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u="sng" dirty="0" smtClean="0"/>
              <a:t>English?</a:t>
            </a:r>
            <a:endParaRPr lang="nl-NL" sz="3200" b="1" u="sng" dirty="0"/>
          </a:p>
        </p:txBody>
      </p:sp>
    </p:spTree>
    <p:extLst>
      <p:ext uri="{BB962C8B-B14F-4D97-AF65-F5344CB8AC3E}">
        <p14:creationId xmlns:p14="http://schemas.microsoft.com/office/powerpoint/2010/main" val="34428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50" y="0"/>
            <a:ext cx="10961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43608" y="3096828"/>
            <a:ext cx="4604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err="1" smtClean="0"/>
              <a:t>Swedish</a:t>
            </a:r>
            <a:r>
              <a:rPr lang="nl-NL" sz="4000" b="1" dirty="0" smtClean="0"/>
              <a:t> Student Life</a:t>
            </a:r>
            <a:endParaRPr lang="nl-NL" sz="4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3995936" y="188640"/>
            <a:ext cx="5267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smtClean="0"/>
              <a:t>University / ‘’</a:t>
            </a:r>
            <a:r>
              <a:rPr lang="nl-NL" sz="4000" b="1" dirty="0" err="1" smtClean="0"/>
              <a:t>Högskola</a:t>
            </a:r>
            <a:r>
              <a:rPr lang="nl-NL" sz="4000" b="1" dirty="0" smtClean="0"/>
              <a:t>’’</a:t>
            </a:r>
            <a:endParaRPr lang="nl-NL" sz="40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4348519" y="4509120"/>
            <a:ext cx="2598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Student Union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7327157" y="6093296"/>
            <a:ext cx="166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‘’Nations’’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959001" y="311751"/>
            <a:ext cx="1355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Money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97515" y="1556792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 smtClean="0"/>
              <a:t>Housing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6106654" y="1849179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err="1" smtClean="0"/>
              <a:t>When</a:t>
            </a:r>
            <a:r>
              <a:rPr lang="nl-NL" sz="3600" dirty="0" smtClean="0"/>
              <a:t>?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>
            <a:off x="4209936" y="1264404"/>
            <a:ext cx="1501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 smtClean="0"/>
              <a:t>Where</a:t>
            </a:r>
            <a:r>
              <a:rPr lang="nl-NL" sz="3200" dirty="0" smtClean="0"/>
              <a:t>?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4427984" y="6093296"/>
            <a:ext cx="1924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Pubs &amp; Bars</a:t>
            </a:r>
            <a:endParaRPr lang="nl-NL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4998527" y="5093895"/>
            <a:ext cx="2832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Student Discounts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7098372" y="1124744"/>
            <a:ext cx="1421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err="1" smtClean="0"/>
              <a:t>What</a:t>
            </a:r>
            <a:r>
              <a:rPr lang="nl-NL" sz="3600" dirty="0"/>
              <a:t>?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452320" y="4478897"/>
            <a:ext cx="1415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/>
              <a:t>Holidays</a:t>
            </a:r>
            <a:endParaRPr lang="nl-NL" sz="2800" dirty="0"/>
          </a:p>
        </p:txBody>
      </p:sp>
      <p:sp>
        <p:nvSpPr>
          <p:cNvPr id="14" name="Tekstvak 13"/>
          <p:cNvSpPr txBox="1"/>
          <p:nvPr/>
        </p:nvSpPr>
        <p:spPr>
          <a:xfrm>
            <a:off x="5821003" y="5584140"/>
            <a:ext cx="1987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/>
              <a:t>Associations</a:t>
            </a:r>
            <a:endParaRPr lang="nl-NL" sz="2800" dirty="0"/>
          </a:p>
        </p:txBody>
      </p:sp>
      <p:sp>
        <p:nvSpPr>
          <p:cNvPr id="15" name="Tekstvak 14"/>
          <p:cNvSpPr txBox="1"/>
          <p:nvPr/>
        </p:nvSpPr>
        <p:spPr>
          <a:xfrm>
            <a:off x="21230" y="921822"/>
            <a:ext cx="111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/>
              <a:t>Income</a:t>
            </a:r>
            <a:endParaRPr lang="nl-NL" sz="2400" dirty="0"/>
          </a:p>
        </p:txBody>
      </p:sp>
      <p:sp>
        <p:nvSpPr>
          <p:cNvPr id="16" name="Tekstvak 15"/>
          <p:cNvSpPr txBox="1"/>
          <p:nvPr/>
        </p:nvSpPr>
        <p:spPr>
          <a:xfrm>
            <a:off x="1187624" y="1124744"/>
            <a:ext cx="84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/>
              <a:t>Costs</a:t>
            </a:r>
            <a:endParaRPr lang="nl-NL" sz="2400" dirty="0"/>
          </a:p>
        </p:txBody>
      </p:sp>
      <p:sp>
        <p:nvSpPr>
          <p:cNvPr id="17" name="Tekstvak 16"/>
          <p:cNvSpPr txBox="1"/>
          <p:nvPr/>
        </p:nvSpPr>
        <p:spPr>
          <a:xfrm>
            <a:off x="292664" y="4077072"/>
            <a:ext cx="19287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2800" dirty="0" smtClean="0"/>
              <a:t>Courses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Points</a:t>
            </a:r>
          </a:p>
          <a:p>
            <a:pPr marL="457200" indent="-457200">
              <a:buFontTx/>
              <a:buChar char="-"/>
            </a:pPr>
            <a:r>
              <a:rPr lang="nl-NL" sz="2800" dirty="0" err="1" smtClean="0"/>
              <a:t>Grades</a:t>
            </a:r>
            <a:endParaRPr lang="nl-NL" sz="2800" dirty="0" smtClean="0"/>
          </a:p>
          <a:p>
            <a:pPr marL="457200" indent="-457200">
              <a:buFontTx/>
              <a:buChar char="-"/>
            </a:pPr>
            <a:r>
              <a:rPr lang="nl-NL" sz="2800" dirty="0" err="1" smtClean="0"/>
              <a:t>Exams</a:t>
            </a:r>
            <a:endParaRPr lang="nl-NL" sz="2800" dirty="0"/>
          </a:p>
          <a:p>
            <a:pPr marL="457200" indent="-457200">
              <a:buFontTx/>
              <a:buChar char="-"/>
            </a:pPr>
            <a:r>
              <a:rPr lang="nl-NL" sz="2800" dirty="0" smtClean="0"/>
              <a:t>Bachelor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Master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292664" y="2172344"/>
            <a:ext cx="165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/>
              <a:t>Extrawork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597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225</Words>
  <Application>Microsoft Office PowerPoint</Application>
  <PresentationFormat>Diavoorstelling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Sweden</vt:lpstr>
      <vt:lpstr>Agenda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Gast</dc:creator>
  <cp:lastModifiedBy>Gast</cp:lastModifiedBy>
  <cp:revision>38</cp:revision>
  <dcterms:created xsi:type="dcterms:W3CDTF">2012-02-23T19:55:59Z</dcterms:created>
  <dcterms:modified xsi:type="dcterms:W3CDTF">2012-02-24T10:31:49Z</dcterms:modified>
</cp:coreProperties>
</file>